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502471-C015-4234-9176-6A3F990C68D2}">
  <a:tblStyle styleId="{4B502471-C015-4234-9176-6A3F990C68D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la verificación del quórum Por favor, cada integrante confirme su nombre y cargo para registro en el acta."</a:t>
            </a:r>
            <a:endParaRPr/>
          </a:p>
        </p:txBody>
      </p:sp>
      <p:sp>
        <p:nvSpPr>
          <p:cNvPr id="69" name="Google Shape;6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347107"/>
            <a:ext cx="9144000" cy="2162856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839788" y="365125"/>
            <a:ext cx="90308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5183188" y="1722664"/>
            <a:ext cx="6172200" cy="4138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/>
          <p:nvPr>
            <p:ph idx="2" type="pic"/>
          </p:nvPr>
        </p:nvSpPr>
        <p:spPr>
          <a:xfrm>
            <a:off x="5183188" y="1624693"/>
            <a:ext cx="6172200" cy="423635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hyperlink" Target="https://www.edat.gov.co/3-estructura-organica/modelo-de-operacion-por-proceso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://../Cronograma_MIPG_EDAT_2025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624017" y="6529431"/>
            <a:ext cx="1674341" cy="200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10375271" y="645953"/>
            <a:ext cx="1327371" cy="1417740"/>
          </a:xfrm>
          <a:prstGeom prst="rect">
            <a:avLst/>
          </a:prstGeom>
          <a:solidFill>
            <a:srgbClr val="0AA6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598" y="1444021"/>
            <a:ext cx="8500266" cy="47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4.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Aprobación del plan anual de seguridad y salud en el trabajo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PHVA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cedimiento lógico y por etapas para la mejora continua: PHVA" id="165" name="Google Shape;165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169" y="2033282"/>
            <a:ext cx="5125705" cy="39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5703073" y="2897945"/>
            <a:ext cx="565072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actividades aquí presentadas dentro del plan anual se realizaran bajo el ciclo PHVA  con el fin de hacer la implementación y las mejoras al SGSST.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Estructura del plan anual en seguridad y salud en el trabajo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875522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{4B502471-C015-4234-9176-6A3F990C68D2}</a:tableStyleId>
              </a:tblPr>
              <a:tblGrid>
                <a:gridCol w="1736825"/>
                <a:gridCol w="2173850"/>
                <a:gridCol w="2224050"/>
                <a:gridCol w="2055125"/>
                <a:gridCol w="2024450"/>
              </a:tblGrid>
              <a:tr h="96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CICLOS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CRONOGRAMA PARA LA VIGENCIA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RESPONSABLE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864" y="1836708"/>
            <a:ext cx="11330272" cy="3730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1134" r="0" t="0"/>
          <a:stretch/>
        </p:blipFill>
        <p:spPr>
          <a:xfrm>
            <a:off x="838200" y="1027906"/>
            <a:ext cx="10396330" cy="34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4448833"/>
            <a:ext cx="10515600" cy="178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271231"/>
            <a:ext cx="10515600" cy="34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14" name="Google Shape;214;p2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5243" l="678" r="0" t="0"/>
          <a:stretch/>
        </p:blipFill>
        <p:spPr>
          <a:xfrm>
            <a:off x="365760" y="1890493"/>
            <a:ext cx="11539466" cy="397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784" y="1565826"/>
            <a:ext cx="11416432" cy="4366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34" name="Google Shape;234;p2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166" y="2010501"/>
            <a:ext cx="11173992" cy="364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68075" y="1963947"/>
            <a:ext cx="991262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Actualización mapas de riesgo y normogramas 2025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actividades equipo MIPG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Socialización del plan anual de seguridad y salud en el trabajo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formatos institucionales por proceso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el profesional en gestión documental.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fecha tentativa de la Inducción y Reinducción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Lectura y aprobación del acta de la reunión 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MX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852" y="2277949"/>
            <a:ext cx="11912295" cy="306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54" name="Google Shape;254;p3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MX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816" y="1914923"/>
            <a:ext cx="11642035" cy="369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64" name="Google Shape;264;p3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5.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Revisión de formatos institucionales por proceso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75" name="Google Shape;275;p3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32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278" name="Google Shape;278;p32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32"/>
          <p:cNvSpPr txBox="1"/>
          <p:nvPr/>
        </p:nvSpPr>
        <p:spPr>
          <a:xfrm>
            <a:off x="4505739" y="3246783"/>
            <a:ext cx="34588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https://www.edat.gov.co/3-estructura-organica/modelo-de-operacion-por-procesos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6.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5351890" y="3566161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Proposiciones y varios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98" name="Google Shape;298;p3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Intervención por el profesional en gestión documental.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08" name="Google Shape;308;p3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Presentación fecha tentativa de la Inducción y Reinducción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17" name="Google Shape;3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7.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5338638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Lectura y aprobación del acta de la reunión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29" name="Google Shape;329;p3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3028" y="1507593"/>
            <a:ext cx="8411793" cy="473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1.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b="6259" l="25217" r="23588" t="19502"/>
          <a:stretch/>
        </p:blipFill>
        <p:spPr>
          <a:xfrm>
            <a:off x="212034" y="1110410"/>
            <a:ext cx="59817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4651513" y="1201689"/>
            <a:ext cx="993913" cy="9411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5">
            <a:alphaModFix/>
          </a:blip>
          <a:srcRect b="10016" l="26914" r="23152" t="18838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028661" y="3040192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2.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365143" y="3429000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Actualización mapas de riesgo y normogramas 2025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838200" y="490665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NORMOGRAMAS 2025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9861" y="2595282"/>
            <a:ext cx="3414009" cy="36439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191302" y="1626972"/>
            <a:ext cx="2898810" cy="294502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la EDAT es una herramienta clave para garantizar una gestión eficiente, transparente y conforme a la normativa en la prestación de servicios públicos</a:t>
            </a:r>
            <a:r>
              <a:rPr lang="es-MX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5429077" y="1626972"/>
            <a:ext cx="6433449" cy="138302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</a:t>
            </a:r>
            <a:r>
              <a:rPr b="1"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Empresa Departamental de Acueducto, Alcantarillado y Aseo del Tolima (EDAT)</a:t>
            </a: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cumple funciones esenciales tales como 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5643870" y="3422025"/>
            <a:ext cx="5152934" cy="2510443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 NORMATIVA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CLARIFICACION DE COMPETENCIA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NORMATIVO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TRANSPARENCIA Y CONTROL</a:t>
            </a:r>
            <a:endParaRPr/>
          </a:p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811695" y="377601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MAPAS DE RIESGO 2025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2963"/>
            <a:ext cx="7170608" cy="386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6661" y="1575721"/>
            <a:ext cx="5003403" cy="45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3.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351890" y="3429000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Cronograma de actividades equipo MIPG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133" name="Google Shape;133;p18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8"/>
          <p:cNvSpPr txBox="1"/>
          <p:nvPr/>
        </p:nvSpPr>
        <p:spPr>
          <a:xfrm>
            <a:off x="4598504" y="3429000"/>
            <a:ext cx="3167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..\Cronograma_MIPG_EDAT_2025.xlsx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